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9" r:id="rId6"/>
    <p:sldId id="264" r:id="rId7"/>
    <p:sldId id="265" r:id="rId8"/>
    <p:sldId id="266" r:id="rId9"/>
    <p:sldId id="267" r:id="rId10"/>
    <p:sldId id="268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87958" y="1040476"/>
            <a:ext cx="8825658" cy="3329581"/>
          </a:xfrm>
        </p:spPr>
        <p:txBody>
          <a:bodyPr/>
          <a:lstStyle/>
          <a:p>
            <a:pPr algn="ctr"/>
            <a:r>
              <a:rPr lang="zh-TW" altLang="en-US" sz="4800" dirty="0"/>
              <a:t>創新科技應用服務 期末報告</a:t>
            </a:r>
            <a:br>
              <a:rPr lang="en-US" altLang="zh-TW" sz="4800" dirty="0"/>
            </a:br>
            <a:r>
              <a:rPr lang="en-US" altLang="zh-TW" sz="4800" dirty="0"/>
              <a:t>		</a:t>
            </a:r>
            <a:r>
              <a:rPr lang="zh-TW" altLang="en-US" sz="4800" dirty="0"/>
              <a:t>                          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zh-TW" dirty="0"/>
              <a:t>B054020044</a:t>
            </a:r>
            <a:r>
              <a:rPr lang="zh-TW" altLang="en-US" dirty="0"/>
              <a:t> 資管系大二 邵晙瑋</a:t>
            </a:r>
          </a:p>
        </p:txBody>
      </p:sp>
    </p:spTree>
    <p:extLst>
      <p:ext uri="{BB962C8B-B14F-4D97-AF65-F5344CB8AC3E}">
        <p14:creationId xmlns:p14="http://schemas.microsoft.com/office/powerpoint/2010/main" val="3622463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492D4-5A7C-46FB-8BB5-6348339F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使用技巧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365592-B97F-4F58-950B-12D6B01AF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752" y="1988981"/>
            <a:ext cx="8946541" cy="4195481"/>
          </a:xfrm>
        </p:spPr>
        <p:txBody>
          <a:bodyPr/>
          <a:lstStyle/>
          <a:p>
            <a:r>
              <a:rPr lang="en-US" altLang="zh-TW" dirty="0"/>
              <a:t>Open Screen</a:t>
            </a:r>
          </a:p>
          <a:p>
            <a:endParaRPr lang="en-US" altLang="zh-TW" dirty="0"/>
          </a:p>
          <a:p>
            <a:r>
              <a:rPr lang="en-US" altLang="zh-TW" dirty="0"/>
              <a:t>Activity Starter</a:t>
            </a:r>
          </a:p>
          <a:p>
            <a:endParaRPr lang="en-US" altLang="zh-TW" dirty="0"/>
          </a:p>
          <a:p>
            <a:r>
              <a:rPr lang="en-US" altLang="zh-TW" dirty="0"/>
              <a:t>Procedure</a:t>
            </a:r>
          </a:p>
          <a:p>
            <a:endParaRPr lang="en-US" altLang="zh-TW" dirty="0"/>
          </a:p>
          <a:p>
            <a:r>
              <a:rPr lang="en-US" altLang="zh-TW" dirty="0"/>
              <a:t>List</a:t>
            </a:r>
          </a:p>
          <a:p>
            <a:endParaRPr lang="en-US" altLang="zh-TW" dirty="0"/>
          </a:p>
          <a:p>
            <a:r>
              <a:rPr lang="en-US" altLang="zh-TW" dirty="0" err="1"/>
              <a:t>TinyDB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4849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237DF3-81A6-47C5-AF1A-4CF1E99B8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未來展望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BCB9A5-FD4C-48DF-B241-C7E908D68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163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開發主題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82497" y="1664631"/>
            <a:ext cx="8946541" cy="4195481"/>
          </a:xfrm>
        </p:spPr>
        <p:txBody>
          <a:bodyPr>
            <a:noAutofit/>
          </a:bodyPr>
          <a:lstStyle/>
          <a:p>
            <a:r>
              <a:rPr lang="zh-TW" altLang="en-US" sz="2500" dirty="0">
                <a:latin typeface="+mn-ea"/>
                <a:ea typeface="+mn-ea"/>
              </a:rPr>
              <a:t>美食地圖</a:t>
            </a:r>
            <a:endParaRPr lang="en-US" altLang="zh-TW" sz="2500" dirty="0">
              <a:latin typeface="+mn-ea"/>
              <a:ea typeface="+mn-ea"/>
            </a:endParaRPr>
          </a:p>
          <a:p>
            <a:endParaRPr lang="en-US" altLang="zh-TW" sz="2500" dirty="0">
              <a:latin typeface="+mn-ea"/>
              <a:ea typeface="+mn-ea"/>
            </a:endParaRPr>
          </a:p>
          <a:p>
            <a:endParaRPr lang="en-US" altLang="zh-TW" sz="2500" dirty="0">
              <a:latin typeface="+mn-ea"/>
              <a:ea typeface="+mn-ea"/>
            </a:endParaRPr>
          </a:p>
          <a:p>
            <a:endParaRPr lang="en-US" altLang="zh-TW" sz="2500" dirty="0">
              <a:latin typeface="+mn-ea"/>
              <a:ea typeface="+mn-ea"/>
            </a:endParaRPr>
          </a:p>
          <a:p>
            <a:r>
              <a:rPr lang="zh-TW" altLang="en-US" sz="2500" dirty="0">
                <a:latin typeface="+mn-ea"/>
                <a:ea typeface="+mn-ea"/>
              </a:rPr>
              <a:t>記帳本</a:t>
            </a:r>
            <a:endParaRPr lang="en-US" altLang="zh-TW" sz="2500" dirty="0">
              <a:latin typeface="+mn-ea"/>
              <a:ea typeface="+mn-ea"/>
            </a:endParaRPr>
          </a:p>
          <a:p>
            <a:endParaRPr lang="en-US" altLang="zh-TW" sz="2500" dirty="0">
              <a:latin typeface="+mn-ea"/>
              <a:ea typeface="+mn-ea"/>
            </a:endParaRPr>
          </a:p>
          <a:p>
            <a:endParaRPr lang="en-US" altLang="zh-TW" sz="2500" dirty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TW" sz="2500" dirty="0">
              <a:latin typeface="+mn-ea"/>
              <a:ea typeface="+mn-ea"/>
            </a:endParaRPr>
          </a:p>
          <a:p>
            <a:r>
              <a:rPr lang="zh-TW" altLang="en-US" sz="2500" dirty="0">
                <a:latin typeface="+mn-ea"/>
                <a:ea typeface="+mn-ea"/>
              </a:rPr>
              <a:t>小遊戲</a:t>
            </a:r>
          </a:p>
        </p:txBody>
      </p:sp>
    </p:spTree>
    <p:extLst>
      <p:ext uri="{BB962C8B-B14F-4D97-AF65-F5344CB8AC3E}">
        <p14:creationId xmlns:p14="http://schemas.microsoft.com/office/powerpoint/2010/main" val="187531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</a:t>
            </a:r>
            <a:r>
              <a:rPr lang="zh-TW" altLang="en-US" dirty="0"/>
              <a:t>介面</a:t>
            </a:r>
          </a:p>
        </p:txBody>
      </p:sp>
      <p:sp>
        <p:nvSpPr>
          <p:cNvPr id="8" name="內容版面配置區 4"/>
          <p:cNvSpPr>
            <a:spLocks noGrp="1"/>
          </p:cNvSpPr>
          <p:nvPr>
            <p:ph idx="1"/>
          </p:nvPr>
        </p:nvSpPr>
        <p:spPr>
          <a:xfrm>
            <a:off x="875201" y="2008748"/>
            <a:ext cx="8946541" cy="4195481"/>
          </a:xfrm>
        </p:spPr>
        <p:txBody>
          <a:bodyPr/>
          <a:lstStyle/>
          <a:p>
            <a:r>
              <a:rPr lang="zh-TW" altLang="en-US" dirty="0"/>
              <a:t>登入畫面                                                                                                     </a:t>
            </a:r>
            <a:endParaRPr lang="en-US" altLang="zh-TW" dirty="0"/>
          </a:p>
        </p:txBody>
      </p:sp>
      <p:sp>
        <p:nvSpPr>
          <p:cNvPr id="9" name="內容版面配置區 4"/>
          <p:cNvSpPr txBox="1">
            <a:spLocks/>
          </p:cNvSpPr>
          <p:nvPr/>
        </p:nvSpPr>
        <p:spPr>
          <a:xfrm>
            <a:off x="5736272" y="193099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TW" altLang="en-US" dirty="0"/>
              <a:t>入口畫面                                                                                                     </a:t>
            </a:r>
            <a:endParaRPr lang="en-US" altLang="zh-TW" dirty="0"/>
          </a:p>
        </p:txBody>
      </p:sp>
      <p:pic>
        <p:nvPicPr>
          <p:cNvPr id="4" name="圖片 3" descr="一張含有 水, 天空 的圖片&#10;&#10;描述是以高可信度產生">
            <a:extLst>
              <a:ext uri="{FF2B5EF4-FFF2-40B4-BE49-F238E27FC236}">
                <a16:creationId xmlns:a16="http://schemas.microsoft.com/office/drawing/2014/main" id="{8FF5C8B9-E260-4A34-B88A-FA6FE22A7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560" y="1853248"/>
            <a:ext cx="2615911" cy="46505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E315D92-6079-434A-88C0-E16DD2BE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027" y="1781233"/>
            <a:ext cx="2615912" cy="46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38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/>
          <p:cNvSpPr>
            <a:spLocks noGrp="1"/>
          </p:cNvSpPr>
          <p:nvPr>
            <p:ph idx="1"/>
          </p:nvPr>
        </p:nvSpPr>
        <p:spPr>
          <a:xfrm>
            <a:off x="459942" y="1789545"/>
            <a:ext cx="8945562" cy="4194175"/>
          </a:xfrm>
        </p:spPr>
        <p:txBody>
          <a:bodyPr/>
          <a:lstStyle/>
          <a:p>
            <a:r>
              <a:rPr lang="zh-TW" altLang="en-US" dirty="0"/>
              <a:t>美食地圖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4796274" y="178954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TW" altLang="en-US" dirty="0"/>
              <a:t>餐廳介紹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3" name="圖片 2" descr="一張含有 文字, 地圖 的圖片&#10;&#10;產生非常高可信度的描述">
            <a:extLst>
              <a:ext uri="{FF2B5EF4-FFF2-40B4-BE49-F238E27FC236}">
                <a16:creationId xmlns:a16="http://schemas.microsoft.com/office/drawing/2014/main" id="{B846C2EF-A370-458C-96D7-64DFD01B8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127" y="2112884"/>
            <a:ext cx="2424436" cy="4310109"/>
          </a:xfrm>
          <a:prstGeom prst="rect">
            <a:avLst/>
          </a:prstGeom>
        </p:spPr>
      </p:pic>
      <p:pic>
        <p:nvPicPr>
          <p:cNvPr id="5" name="圖片 4" descr="一張含有 文字 的圖片&#10;&#10;描述是以高可信度產生">
            <a:extLst>
              <a:ext uri="{FF2B5EF4-FFF2-40B4-BE49-F238E27FC236}">
                <a16:creationId xmlns:a16="http://schemas.microsoft.com/office/drawing/2014/main" id="{D89109FA-FCFF-4E06-9E35-C0981A11D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390" y="2112884"/>
            <a:ext cx="2511825" cy="446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65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A37195-B2BE-4270-9A4C-26FF5C6B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A0A7DB-A017-40A2-AB5C-074ACE3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71" y="1631418"/>
            <a:ext cx="8946541" cy="4195481"/>
          </a:xfrm>
        </p:spPr>
        <p:txBody>
          <a:bodyPr/>
          <a:lstStyle/>
          <a:p>
            <a:r>
              <a:rPr lang="zh-TW" altLang="en-US" dirty="0"/>
              <a:t>記帳本</a:t>
            </a:r>
          </a:p>
        </p:txBody>
      </p:sp>
      <p:pic>
        <p:nvPicPr>
          <p:cNvPr id="5" name="圖片 4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064CDCE1-A352-419B-BD7B-C49140FA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014" y="1530653"/>
            <a:ext cx="2625627" cy="4667780"/>
          </a:xfrm>
          <a:prstGeom prst="rect">
            <a:avLst/>
          </a:prstGeom>
        </p:spPr>
      </p:pic>
      <p:pic>
        <p:nvPicPr>
          <p:cNvPr id="6" name="圖片 5" descr="一張含有 螢幕擷取畫面 的圖片&#10;&#10;描述是以高可信度產生">
            <a:extLst>
              <a:ext uri="{FF2B5EF4-FFF2-40B4-BE49-F238E27FC236}">
                <a16:creationId xmlns:a16="http://schemas.microsoft.com/office/drawing/2014/main" id="{AC74BDE5-474D-4273-88C9-7B7BBEB5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947" y="1506182"/>
            <a:ext cx="2625627" cy="4667783"/>
          </a:xfrm>
          <a:prstGeom prst="rect">
            <a:avLst/>
          </a:prstGeom>
        </p:spPr>
      </p:pic>
      <p:sp>
        <p:nvSpPr>
          <p:cNvPr id="8" name="內容版面配置區 4">
            <a:extLst>
              <a:ext uri="{FF2B5EF4-FFF2-40B4-BE49-F238E27FC236}">
                <a16:creationId xmlns:a16="http://schemas.microsoft.com/office/drawing/2014/main" id="{002C92D6-CE0C-49E0-8FDF-B9C12EF66805}"/>
              </a:ext>
            </a:extLst>
          </p:cNvPr>
          <p:cNvSpPr txBox="1">
            <a:spLocks/>
          </p:cNvSpPr>
          <p:nvPr/>
        </p:nvSpPr>
        <p:spPr>
          <a:xfrm>
            <a:off x="5577563" y="1631417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TW" altLang="en-US" dirty="0"/>
              <a:t>遊戲畫面</a:t>
            </a:r>
          </a:p>
        </p:txBody>
      </p:sp>
    </p:spTree>
    <p:extLst>
      <p:ext uri="{BB962C8B-B14F-4D97-AF65-F5344CB8AC3E}">
        <p14:creationId xmlns:p14="http://schemas.microsoft.com/office/powerpoint/2010/main" val="1596352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程式碼介紹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6" y="2829927"/>
            <a:ext cx="3528544" cy="24379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859" y="2485505"/>
            <a:ext cx="3305073" cy="17887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859" y="4389120"/>
            <a:ext cx="3469288" cy="2142506"/>
          </a:xfrm>
          <a:prstGeom prst="rect">
            <a:avLst/>
          </a:prstGeom>
        </p:spPr>
      </p:pic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5710567" y="1747937"/>
            <a:ext cx="8946541" cy="4195481"/>
          </a:xfrm>
        </p:spPr>
        <p:txBody>
          <a:bodyPr/>
          <a:lstStyle/>
          <a:p>
            <a:r>
              <a:rPr lang="zh-TW" altLang="en-US" dirty="0"/>
              <a:t>入口畫面</a:t>
            </a:r>
            <a:r>
              <a:rPr lang="en-US" altLang="zh-TW" dirty="0"/>
              <a:t>&amp;</a:t>
            </a:r>
            <a:r>
              <a:rPr lang="zh-TW" altLang="en-US" dirty="0"/>
              <a:t>美食地圖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779115" y="185324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TW" altLang="en-US"/>
              <a:t>登入畫面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613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41166" y="848233"/>
            <a:ext cx="8946541" cy="4195481"/>
          </a:xfrm>
        </p:spPr>
        <p:txBody>
          <a:bodyPr/>
          <a:lstStyle/>
          <a:p>
            <a:r>
              <a:rPr lang="zh-TW" altLang="en-US" dirty="0"/>
              <a:t>美食地圖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565" y="2136371"/>
            <a:ext cx="5486464" cy="30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7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14548" y="667991"/>
            <a:ext cx="8946541" cy="4195481"/>
          </a:xfrm>
        </p:spPr>
        <p:txBody>
          <a:bodyPr/>
          <a:lstStyle/>
          <a:p>
            <a:r>
              <a:rPr lang="zh-TW" altLang="en-US" dirty="0"/>
              <a:t>西灣遊戲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756" y="1767650"/>
            <a:ext cx="8558469" cy="419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2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15033" y="706257"/>
            <a:ext cx="8946541" cy="4195481"/>
          </a:xfrm>
        </p:spPr>
        <p:txBody>
          <a:bodyPr/>
          <a:lstStyle/>
          <a:p>
            <a:r>
              <a:rPr lang="zh-TW" altLang="en-US" dirty="0"/>
              <a:t>西灣遊戲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617" y="1936866"/>
            <a:ext cx="6602009" cy="439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519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153</TotalTime>
  <Words>64</Words>
  <Application>Microsoft Office PowerPoint</Application>
  <PresentationFormat>寬螢幕</PresentationFormat>
  <Paragraphs>37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新細明體</vt:lpstr>
      <vt:lpstr>Arial</vt:lpstr>
      <vt:lpstr>Century Gothic</vt:lpstr>
      <vt:lpstr>Wingdings 3</vt:lpstr>
      <vt:lpstr>離子</vt:lpstr>
      <vt:lpstr>創新科技應用服務 期末報告                             </vt:lpstr>
      <vt:lpstr>開發主題</vt:lpstr>
      <vt:lpstr>APP介面</vt:lpstr>
      <vt:lpstr>PowerPoint 簡報</vt:lpstr>
      <vt:lpstr>PowerPoint 簡報</vt:lpstr>
      <vt:lpstr>程式碼介紹 </vt:lpstr>
      <vt:lpstr>PowerPoint 簡報</vt:lpstr>
      <vt:lpstr>PowerPoint 簡報</vt:lpstr>
      <vt:lpstr>PowerPoint 簡報</vt:lpstr>
      <vt:lpstr>使用技巧</vt:lpstr>
      <vt:lpstr>未來展望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創新科技應用服務 期末報告</dc:title>
  <dc:creator>user</dc:creator>
  <cp:lastModifiedBy>Will</cp:lastModifiedBy>
  <cp:revision>12</cp:revision>
  <dcterms:created xsi:type="dcterms:W3CDTF">2018-01-10T01:18:10Z</dcterms:created>
  <dcterms:modified xsi:type="dcterms:W3CDTF">2018-01-16T19:11:33Z</dcterms:modified>
</cp:coreProperties>
</file>